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75A59-70F3-4A34-ADE8-B66F4057826A}" v="3" dt="2023-03-22T12:20:17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iner, Lisa" userId="70c7e061-e5a7-4c45-8cd8-c737da659a33" providerId="ADAL" clId="{88475A59-70F3-4A34-ADE8-B66F4057826A}"/>
    <pc:docChg chg="modSld">
      <pc:chgData name="Steiner, Lisa" userId="70c7e061-e5a7-4c45-8cd8-c737da659a33" providerId="ADAL" clId="{88475A59-70F3-4A34-ADE8-B66F4057826A}" dt="2023-03-22T12:20:17.783" v="87" actId="14826"/>
      <pc:docMkLst>
        <pc:docMk/>
      </pc:docMkLst>
      <pc:sldChg chg="modSp mod">
        <pc:chgData name="Steiner, Lisa" userId="70c7e061-e5a7-4c45-8cd8-c737da659a33" providerId="ADAL" clId="{88475A59-70F3-4A34-ADE8-B66F4057826A}" dt="2022-11-18T12:08:58.403" v="19" actId="1076"/>
        <pc:sldMkLst>
          <pc:docMk/>
          <pc:sldMk cId="3390764654" sldId="256"/>
        </pc:sldMkLst>
        <pc:spChg chg="mod">
          <ac:chgData name="Steiner, Lisa" userId="70c7e061-e5a7-4c45-8cd8-c737da659a33" providerId="ADAL" clId="{88475A59-70F3-4A34-ADE8-B66F4057826A}" dt="2022-11-18T12:08:58.403" v="19" actId="1076"/>
          <ac:spMkLst>
            <pc:docMk/>
            <pc:sldMk cId="3390764654" sldId="256"/>
            <ac:spMk id="9" creationId="{A5CB763D-F232-664E-9140-5D04690BCFF6}"/>
          </ac:spMkLst>
        </pc:spChg>
      </pc:sldChg>
      <pc:sldChg chg="modSp">
        <pc:chgData name="Steiner, Lisa" userId="70c7e061-e5a7-4c45-8cd8-c737da659a33" providerId="ADAL" clId="{88475A59-70F3-4A34-ADE8-B66F4057826A}" dt="2023-03-22T12:20:17.783" v="87" actId="14826"/>
        <pc:sldMkLst>
          <pc:docMk/>
          <pc:sldMk cId="1369048256" sldId="257"/>
        </pc:sldMkLst>
        <pc:picChg chg="mod">
          <ac:chgData name="Steiner, Lisa" userId="70c7e061-e5a7-4c45-8cd8-c737da659a33" providerId="ADAL" clId="{88475A59-70F3-4A34-ADE8-B66F4057826A}" dt="2023-03-22T12:20:17.783" v="87" actId="14826"/>
          <ac:picMkLst>
            <pc:docMk/>
            <pc:sldMk cId="1369048256" sldId="257"/>
            <ac:picMk id="6" creationId="{13372FB2-42E7-659F-1610-44B83F5B2621}"/>
          </ac:picMkLst>
        </pc:picChg>
      </pc:sldChg>
      <pc:sldChg chg="modSp mod">
        <pc:chgData name="Steiner, Lisa" userId="70c7e061-e5a7-4c45-8cd8-c737da659a33" providerId="ADAL" clId="{88475A59-70F3-4A34-ADE8-B66F4057826A}" dt="2022-11-18T12:09:20.890" v="35" actId="20577"/>
        <pc:sldMkLst>
          <pc:docMk/>
          <pc:sldMk cId="2443247573" sldId="258"/>
        </pc:sldMkLst>
        <pc:spChg chg="mod">
          <ac:chgData name="Steiner, Lisa" userId="70c7e061-e5a7-4c45-8cd8-c737da659a33" providerId="ADAL" clId="{88475A59-70F3-4A34-ADE8-B66F4057826A}" dt="2022-11-18T12:09:20.890" v="35" actId="20577"/>
          <ac:spMkLst>
            <pc:docMk/>
            <pc:sldMk cId="2443247573" sldId="258"/>
            <ac:spMk id="2" creationId="{70CF280B-9F03-2853-9380-1A18AC0E76A6}"/>
          </ac:spMkLst>
        </pc:spChg>
      </pc:sldChg>
      <pc:sldChg chg="modSp mod">
        <pc:chgData name="Steiner, Lisa" userId="70c7e061-e5a7-4c45-8cd8-c737da659a33" providerId="ADAL" clId="{88475A59-70F3-4A34-ADE8-B66F4057826A}" dt="2023-03-22T12:14:41.937" v="86" actId="14826"/>
        <pc:sldMkLst>
          <pc:docMk/>
          <pc:sldMk cId="2922372671" sldId="259"/>
        </pc:sldMkLst>
        <pc:spChg chg="mod">
          <ac:chgData name="Steiner, Lisa" userId="70c7e061-e5a7-4c45-8cd8-c737da659a33" providerId="ADAL" clId="{88475A59-70F3-4A34-ADE8-B66F4057826A}" dt="2023-03-16T14:49:25.715" v="84" actId="6549"/>
          <ac:spMkLst>
            <pc:docMk/>
            <pc:sldMk cId="2922372671" sldId="259"/>
            <ac:spMk id="2" creationId="{8BC44092-A6CC-8BD8-006A-D91C3465B8F7}"/>
          </ac:spMkLst>
        </pc:spChg>
        <pc:picChg chg="mod">
          <ac:chgData name="Steiner, Lisa" userId="70c7e061-e5a7-4c45-8cd8-c737da659a33" providerId="ADAL" clId="{88475A59-70F3-4A34-ADE8-B66F4057826A}" dt="2023-03-22T12:14:29.301" v="85" actId="14826"/>
          <ac:picMkLst>
            <pc:docMk/>
            <pc:sldMk cId="2922372671" sldId="259"/>
            <ac:picMk id="4" creationId="{C1A2DD67-467A-90C6-9639-9E8B8ADF4274}"/>
          </ac:picMkLst>
        </pc:picChg>
        <pc:picChg chg="mod">
          <ac:chgData name="Steiner, Lisa" userId="70c7e061-e5a7-4c45-8cd8-c737da659a33" providerId="ADAL" clId="{88475A59-70F3-4A34-ADE8-B66F4057826A}" dt="2023-03-22T12:14:41.937" v="86" actId="14826"/>
          <ac:picMkLst>
            <pc:docMk/>
            <pc:sldMk cId="2922372671" sldId="259"/>
            <ac:picMk id="6" creationId="{E7444E18-87B5-EFC7-A14C-10B9B9EFEB1A}"/>
          </ac:picMkLst>
        </pc:picChg>
      </pc:sldChg>
      <pc:sldChg chg="modSp mod">
        <pc:chgData name="Steiner, Lisa" userId="70c7e061-e5a7-4c45-8cd8-c737da659a33" providerId="ADAL" clId="{88475A59-70F3-4A34-ADE8-B66F4057826A}" dt="2022-11-18T12:09:48.825" v="51" actId="20577"/>
        <pc:sldMkLst>
          <pc:docMk/>
          <pc:sldMk cId="2809561489" sldId="260"/>
        </pc:sldMkLst>
        <pc:spChg chg="mod">
          <ac:chgData name="Steiner, Lisa" userId="70c7e061-e5a7-4c45-8cd8-c737da659a33" providerId="ADAL" clId="{88475A59-70F3-4A34-ADE8-B66F4057826A}" dt="2022-11-18T12:09:48.825" v="51" actId="20577"/>
          <ac:spMkLst>
            <pc:docMk/>
            <pc:sldMk cId="2809561489" sldId="260"/>
            <ac:spMk id="2" creationId="{D963A574-CC0B-42D6-B6A4-2EB202FD91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5C08-7871-55BE-D44A-F8328BA5A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89186-178A-00CB-BCE9-0E89CA623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5943A-9F0C-CAB6-2061-9377DDD7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59FC2-D0E6-E79D-7B04-FBCC1B1F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3840-74E7-033A-2C96-01BB241D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5F41-5AB3-C0B1-6941-6397DFFB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AFC72-0496-C8A1-AF00-429946EC1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B44F-A86D-DA8C-44AD-7974DDF5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B6919-EACD-3DE3-D416-DE86A56C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BABA5-62E9-0538-CC15-4036E408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07A51-536B-021A-FD2F-72DBB7391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AB1F5-9AE8-A79C-90DE-3A9BF67A9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D1D30-EBBB-49EF-5115-BBB1465B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77519-7220-12A4-7911-D5B7C7CE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CAA2D-B9E8-F71A-790A-D566F0CB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3327-6EA5-49DF-94F4-B45CD67F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AFD8-065F-A89F-5549-CDCDA66B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C899-E03C-EA5A-5841-8E984369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5D51D-3687-E0E9-3E82-0611DEDE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C14D3-6271-B4B7-02A6-861FA748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92AC-87CB-F53A-2CCB-7DDC8C24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F1741-CDDF-C65D-A351-DB89749A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9C844-7B77-3F71-20C3-AC9F9A98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B46A5-E6AB-58A2-AC77-E4DC9376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DC21-4AB9-A20B-1097-C980D9F8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5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3694-3B34-F5CC-57AA-D87EA112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0E90-1EA9-0D3F-03FC-BFBA34DA1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005F2-4077-2EED-B97C-26CE35D67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0DB56-EFF6-616F-C8F6-FDC1268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747F0-750B-985D-93C0-FDDDE7B8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22C29-FE54-097C-B999-399634DC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8A2A-F5D1-C944-03BA-221E8946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C1414-5021-7C88-EF83-16C723A57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A0FE8-A527-380A-5159-757600C3F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F56FF-C460-BCC9-2E13-2DB18E036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F31A9-43EE-4468-9E5E-2BE7BDABC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815D4-DCB1-97F6-3E88-7B5193E6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CF187-9010-9B5B-F16B-0CBE5E22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302BB-5EFB-D695-24C5-84E920BF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ACAC-CD56-89C4-6E51-3B0103D2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16D77-4C00-AF64-D2DD-ADAB2B3C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AAD13-6D6B-8108-84A5-5C6C265D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1DE95-219A-3BEF-E673-CF6771DC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E2667-42F1-4644-B20E-021DC5E8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25A7B-0DE4-22AD-A65B-D511306F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1BA76-B32D-EDCE-24CE-0B22C1A6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950B-438F-E057-A1BF-647B7DB1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E890-D009-C16F-2397-4F6130AB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83A1F-96D1-5116-A0D9-EBB2002A2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6811B-3DAC-BD9A-1F6A-E1719AD8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2630A-C144-7B44-D55A-E3B50DA9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EBE88-F81E-B7FE-8673-F7023512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E158-D247-AC56-B1E9-3F68B73B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D1DF8-05A3-944C-FF32-E23BF3301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B04B7-D8A6-E253-2EEE-EDCB4C891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5C621-3875-04A3-9AF9-BED4AC0F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A737F-F814-583F-2CC1-7C085D33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FC9B3-BA1A-2666-9225-568A8005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22672-C33C-2C02-8512-C4DA4C02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2471B-160B-BD5A-4EFE-B198ACB07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EEB4-70CF-01F3-30D0-33DB48417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EC986-5878-4A61-A868-12E1FC4628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A3231-1168-2ADF-622E-26852A91C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326E-21C6-6830-60DA-00B9D841B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49A7-864B-4150-9A29-8993C45EA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5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2011A3-78F5-72CD-4ECF-DD1FE795F772}"/>
              </a:ext>
            </a:extLst>
          </p:cNvPr>
          <p:cNvSpPr txBox="1"/>
          <p:nvPr/>
        </p:nvSpPr>
        <p:spPr>
          <a:xfrm>
            <a:off x="1524000" y="567559"/>
            <a:ext cx="924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Dissolvable stickers for use on cage bottoms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AC332-0272-6A05-7A0E-8C05F5EB2C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" t="25464" r="2058" b="19907"/>
          <a:stretch/>
        </p:blipFill>
        <p:spPr bwMode="auto">
          <a:xfrm>
            <a:off x="3312384" y="1082643"/>
            <a:ext cx="2056765" cy="149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B8B65-66BD-0243-FD9A-D0365ED59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7" b="18209"/>
          <a:stretch/>
        </p:blipFill>
        <p:spPr bwMode="auto">
          <a:xfrm>
            <a:off x="6797663" y="1082643"/>
            <a:ext cx="2044065" cy="1499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9697D-93D7-E35E-59D0-8F5147C9F931}"/>
              </a:ext>
            </a:extLst>
          </p:cNvPr>
          <p:cNvSpPr txBox="1"/>
          <p:nvPr/>
        </p:nvSpPr>
        <p:spPr>
          <a:xfrm>
            <a:off x="3247696" y="2879834"/>
            <a:ext cx="224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Infectious/Biological Hazard Cages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AC134-6305-D257-A7F9-4878991788E2}"/>
              </a:ext>
            </a:extLst>
          </p:cNvPr>
          <p:cNvSpPr txBox="1"/>
          <p:nvPr/>
        </p:nvSpPr>
        <p:spPr>
          <a:xfrm>
            <a:off x="6695090" y="2879834"/>
            <a:ext cx="224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Chemical Hazard Cages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B763D-F232-664E-9140-5D04690BCFF6}"/>
              </a:ext>
            </a:extLst>
          </p:cNvPr>
          <p:cNvSpPr txBox="1"/>
          <p:nvPr/>
        </p:nvSpPr>
        <p:spPr>
          <a:xfrm>
            <a:off x="1074683" y="3457554"/>
            <a:ext cx="1004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Dissolvable stickers for use on water bottles containing hazardous substances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FD3504-03ED-FCDB-B2C1-A3C60314FA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 bwMode="auto">
          <a:xfrm>
            <a:off x="2821456" y="3977382"/>
            <a:ext cx="2134742" cy="2220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234DE-CD59-5CD5-66F2-A7FA35B4E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63" y="3986219"/>
            <a:ext cx="2263169" cy="22235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DF1E2-8BEC-68BD-7B0E-9B54ABFB9D8D}"/>
              </a:ext>
            </a:extLst>
          </p:cNvPr>
          <p:cNvSpPr txBox="1"/>
          <p:nvPr/>
        </p:nvSpPr>
        <p:spPr>
          <a:xfrm>
            <a:off x="1361090" y="6343788"/>
            <a:ext cx="482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Bottles Containing Infectious/Biological Hazards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F07AF-B3A7-4527-D9D6-8A4650AA4C20}"/>
              </a:ext>
            </a:extLst>
          </p:cNvPr>
          <p:cNvSpPr txBox="1"/>
          <p:nvPr/>
        </p:nvSpPr>
        <p:spPr>
          <a:xfrm>
            <a:off x="6190592" y="6343788"/>
            <a:ext cx="397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Bottles Containing Chemical Hazards</a:t>
            </a:r>
          </a:p>
        </p:txBody>
      </p:sp>
    </p:spTree>
    <p:extLst>
      <p:ext uri="{BB962C8B-B14F-4D97-AF65-F5344CB8AC3E}">
        <p14:creationId xmlns:p14="http://schemas.microsoft.com/office/powerpoint/2010/main" val="339076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23D91-EBDE-6854-39DB-8E91BACAFE5F}"/>
              </a:ext>
            </a:extLst>
          </p:cNvPr>
          <p:cNvSpPr txBox="1"/>
          <p:nvPr/>
        </p:nvSpPr>
        <p:spPr>
          <a:xfrm>
            <a:off x="1524000" y="567559"/>
            <a:ext cx="924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Non-dissolvable stickers for use on carcasses and with cage cards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5ADB890-68BA-3E66-1E12-D95816B75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91" y="1198179"/>
            <a:ext cx="3197259" cy="1133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72FB2-42E7-659F-1610-44B83F5B2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1723" y="1199467"/>
            <a:ext cx="2921875" cy="1172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1DB9B0-227A-65E3-0BCA-7DED5CB61C71}"/>
              </a:ext>
            </a:extLst>
          </p:cNvPr>
          <p:cNvSpPr txBox="1"/>
          <p:nvPr/>
        </p:nvSpPr>
        <p:spPr>
          <a:xfrm>
            <a:off x="2175641" y="258554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Infectious/Biological Hazards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A57C7-44BF-402E-274A-9E83EF5F86C0}"/>
              </a:ext>
            </a:extLst>
          </p:cNvPr>
          <p:cNvSpPr txBox="1"/>
          <p:nvPr/>
        </p:nvSpPr>
        <p:spPr>
          <a:xfrm>
            <a:off x="7367751" y="2585545"/>
            <a:ext cx="29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Chemical Hazards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E94D2C-7D43-AFB1-C867-823139D3F186}"/>
              </a:ext>
            </a:extLst>
          </p:cNvPr>
          <p:cNvSpPr txBox="1"/>
          <p:nvPr/>
        </p:nvSpPr>
        <p:spPr>
          <a:xfrm>
            <a:off x="1471448" y="3429000"/>
            <a:ext cx="924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Tier 1 = Naïve Animal Cage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47622-27BB-AAD1-18F8-E516A40CE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71" y="4052509"/>
            <a:ext cx="2776855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F280B-9F03-2853-9380-1A18AC0E76A6}"/>
              </a:ext>
            </a:extLst>
          </p:cNvPr>
          <p:cNvSpPr txBox="1"/>
          <p:nvPr/>
        </p:nvSpPr>
        <p:spPr>
          <a:xfrm>
            <a:off x="1471448" y="568776"/>
            <a:ext cx="92491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Tier 2 = Rodent infectious substances that are NOT a concern to the general colony as determined by the RHST veterinarian</a:t>
            </a:r>
          </a:p>
          <a:p>
            <a:pPr algn="ctr"/>
            <a:r>
              <a:rPr lang="en-US" sz="2000" dirty="0"/>
              <a:t>Full substance name and date of administration required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88268D3-F527-7682-D501-0C2DB64F4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" y="1912830"/>
            <a:ext cx="4796053" cy="287463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0E6D48F-093B-27C3-8912-A9B22E1D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8" y="1707549"/>
            <a:ext cx="3468413" cy="3442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F10F9-6685-1B9E-6C0D-3245D39528F5}"/>
              </a:ext>
            </a:extLst>
          </p:cNvPr>
          <p:cNvSpPr txBox="1"/>
          <p:nvPr/>
        </p:nvSpPr>
        <p:spPr>
          <a:xfrm>
            <a:off x="2396359" y="5644055"/>
            <a:ext cx="433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Sticker on acetate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81630-95A7-394B-FD80-8BBF66C51EDD}"/>
              </a:ext>
            </a:extLst>
          </p:cNvPr>
          <p:cNvSpPr txBox="1"/>
          <p:nvPr/>
        </p:nvSpPr>
        <p:spPr>
          <a:xfrm>
            <a:off x="7252138" y="5505555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Sticker on vertical cage card placed behind original cage card</a:t>
            </a:r>
          </a:p>
        </p:txBody>
      </p:sp>
    </p:spTree>
    <p:extLst>
      <p:ext uri="{BB962C8B-B14F-4D97-AF65-F5344CB8AC3E}">
        <p14:creationId xmlns:p14="http://schemas.microsoft.com/office/powerpoint/2010/main" val="244324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C44092-A6CC-8BD8-006A-D91C3465B8F7}"/>
              </a:ext>
            </a:extLst>
          </p:cNvPr>
          <p:cNvSpPr txBox="1"/>
          <p:nvPr/>
        </p:nvSpPr>
        <p:spPr>
          <a:xfrm>
            <a:off x="546538" y="568776"/>
            <a:ext cx="111409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Tier 3 = Chemical hazards, human derived substances (HDS), and non-rodent infectious cages; these cages will not be acetated as Tier 3.</a:t>
            </a:r>
          </a:p>
          <a:p>
            <a:pPr algn="ctr"/>
            <a:r>
              <a:rPr lang="en-US" sz="2000" dirty="0"/>
              <a:t>For chemical hazards: full substance name and date of administration is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2DD67-467A-90C6-9639-9E8B8ADF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034" y="1736149"/>
            <a:ext cx="2500799" cy="1524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44E18-87B5-EFC7-A14C-10B9B9EF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8174" y="1732259"/>
            <a:ext cx="1655987" cy="1639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DE194-CCD8-42A2-43AE-F8DAD02B5E0E}"/>
              </a:ext>
            </a:extLst>
          </p:cNvPr>
          <p:cNvSpPr txBox="1"/>
          <p:nvPr/>
        </p:nvSpPr>
        <p:spPr>
          <a:xfrm>
            <a:off x="2596055" y="3435011"/>
            <a:ext cx="378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Sticker on acetate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598AB-A5F2-E97E-3887-F06A66A5642D}"/>
              </a:ext>
            </a:extLst>
          </p:cNvPr>
          <p:cNvSpPr txBox="1"/>
          <p:nvPr/>
        </p:nvSpPr>
        <p:spPr>
          <a:xfrm>
            <a:off x="5833242" y="3399370"/>
            <a:ext cx="477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Sticker on vertical cage card placed behind original cage card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4179E-07C5-4A1B-855F-9F833838DF68}"/>
              </a:ext>
            </a:extLst>
          </p:cNvPr>
          <p:cNvSpPr txBox="1"/>
          <p:nvPr/>
        </p:nvSpPr>
        <p:spPr>
          <a:xfrm>
            <a:off x="961697" y="4008279"/>
            <a:ext cx="974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Non-rodent Infectious cages: Full substance name and date of administration is required.  Note: for human derived substances, it is acceptable to abbreviate HDS on the orange infectious hazard sticker.</a:t>
            </a:r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294EFA2F-3FC2-8EA9-98F0-6C126DEAF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87" y="4732686"/>
            <a:ext cx="2414658" cy="1515720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4CACFA8C-0EDA-7F64-B17A-54F65CD9B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70" y="4677098"/>
            <a:ext cx="2086394" cy="16121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CD8AD8-B570-3562-7DEA-048BCAF8607A}"/>
              </a:ext>
            </a:extLst>
          </p:cNvPr>
          <p:cNvSpPr txBox="1"/>
          <p:nvPr/>
        </p:nvSpPr>
        <p:spPr>
          <a:xfrm>
            <a:off x="2501462" y="6284443"/>
            <a:ext cx="323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Sticker on acetate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2AD8F-0D97-F3F3-5385-BFDEC7B7F318}"/>
              </a:ext>
            </a:extLst>
          </p:cNvPr>
          <p:cNvSpPr txBox="1"/>
          <p:nvPr/>
        </p:nvSpPr>
        <p:spPr>
          <a:xfrm>
            <a:off x="5654565" y="6306211"/>
            <a:ext cx="594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Sticker on vertical cage card placed behind original cage card</a:t>
            </a:r>
          </a:p>
        </p:txBody>
      </p:sp>
    </p:spTree>
    <p:extLst>
      <p:ext uri="{BB962C8B-B14F-4D97-AF65-F5344CB8AC3E}">
        <p14:creationId xmlns:p14="http://schemas.microsoft.com/office/powerpoint/2010/main" val="292237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3A574-CC0B-42D6-B6A4-2EB202FD912B}"/>
              </a:ext>
            </a:extLst>
          </p:cNvPr>
          <p:cNvSpPr txBox="1"/>
          <p:nvPr/>
        </p:nvSpPr>
        <p:spPr>
          <a:xfrm>
            <a:off x="546538" y="568776"/>
            <a:ext cx="111409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Tier 4 = Rodent </a:t>
            </a:r>
            <a:r>
              <a:rPr lang="en-US" sz="2400" b="1" u="sng"/>
              <a:t>infectious substances </a:t>
            </a:r>
            <a:r>
              <a:rPr lang="en-US" sz="2400" b="1" u="sng" dirty="0"/>
              <a:t>that are a concern to the general colony as determined by the RHST veterinarian</a:t>
            </a:r>
          </a:p>
          <a:p>
            <a:pPr algn="ctr"/>
            <a:r>
              <a:rPr lang="en-US" sz="2000" dirty="0"/>
              <a:t>Full substance name and date of administration are required.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186214E-BF94-1E92-25B7-66A304916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3" y="1830619"/>
            <a:ext cx="4146344" cy="258897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69C6ECA-D2E8-9BBE-D6BA-014A8894C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2" y="1764138"/>
            <a:ext cx="3106669" cy="3116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4F265-F101-EF97-668F-A3E5425EF45C}"/>
              </a:ext>
            </a:extLst>
          </p:cNvPr>
          <p:cNvSpPr txBox="1"/>
          <p:nvPr/>
        </p:nvSpPr>
        <p:spPr>
          <a:xfrm>
            <a:off x="2228192" y="5266420"/>
            <a:ext cx="388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Sticker on acetate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FD44B-1152-86DB-D5E1-292D50D76721}"/>
              </a:ext>
            </a:extLst>
          </p:cNvPr>
          <p:cNvSpPr txBox="1"/>
          <p:nvPr/>
        </p:nvSpPr>
        <p:spPr>
          <a:xfrm>
            <a:off x="6410772" y="5127920"/>
            <a:ext cx="415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Sticker on vertical cage card placed behind original cage card</a:t>
            </a:r>
          </a:p>
        </p:txBody>
      </p:sp>
    </p:spTree>
    <p:extLst>
      <p:ext uri="{BB962C8B-B14F-4D97-AF65-F5344CB8AC3E}">
        <p14:creationId xmlns:p14="http://schemas.microsoft.com/office/powerpoint/2010/main" val="2809561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243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Steiner, Lisa</dc:creator>
  <cp:lastModifiedBy>Steiner, Lisa</cp:lastModifiedBy>
  <cp:revision>1</cp:revision>
  <dcterms:created xsi:type="dcterms:W3CDTF">2022-09-07T13:03:06Z</dcterms:created>
  <dcterms:modified xsi:type="dcterms:W3CDTF">2023-03-22T12:20:24Z</dcterms:modified>
</cp:coreProperties>
</file>